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EA238-A643-4478-8911-CB6D431DB4A9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96E5D-096C-488F-A636-489451242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71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96E5D-096C-488F-A636-4894512421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2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13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3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2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2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9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97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14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6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AA0E0-07B3-4841-B6BE-527715BD56B2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08EB7-88F5-43BC-96EB-EF2AF8AC1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5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23rf.com/photo_2616867_one-black-cutout-paper-person-holding-hands-with-group-of-white-peopl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Naila Segule</a:t>
            </a:r>
            <a:endParaRPr lang="en-US" dirty="0"/>
          </a:p>
        </p:txBody>
      </p:sp>
      <p:pic>
        <p:nvPicPr>
          <p:cNvPr id="4" name="my digital essa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76400" y="5138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1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thesis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Although many diverse people came and continue to venture to a different country, their identity becomes more of a burden socially as they are not part of the majority.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0131"/>
            <a:ext cx="8205651" cy="635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31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5614"/>
            <a:ext cx="8421189" cy="6512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6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74" y="457200"/>
            <a:ext cx="8637426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85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for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http://www.cartoonstock.com/newscartoons/cartoonists/cgo/lowres/cgon517l.jpg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http://achievementgap.files.wordpress.com/2008/11/mp1107.gif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http://www.123rf.com/photo_2616867_one-black-cutout-paper-person-holding-hands-with-group-of-white-people.html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2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51</Words>
  <Application>Microsoft Office PowerPoint</Application>
  <PresentationFormat>On-screen Show (4:3)</PresentationFormat>
  <Paragraphs>9</Paragraphs>
  <Slides>6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Digital Essay</vt:lpstr>
      <vt:lpstr>My thesis</vt:lpstr>
      <vt:lpstr>PowerPoint Presentation</vt:lpstr>
      <vt:lpstr>PowerPoint Presentation</vt:lpstr>
      <vt:lpstr>PowerPoint Presentation</vt:lpstr>
      <vt:lpstr>Sources for Pictures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Naila Segule</dc:creator>
  <cp:lastModifiedBy>Naila Segule</cp:lastModifiedBy>
  <cp:revision>5</cp:revision>
  <dcterms:created xsi:type="dcterms:W3CDTF">2012-09-21T01:01:44Z</dcterms:created>
  <dcterms:modified xsi:type="dcterms:W3CDTF">2012-09-21T01:49:15Z</dcterms:modified>
</cp:coreProperties>
</file>